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8" r:id="rId17"/>
    <p:sldId id="270" r:id="rId18"/>
    <p:sldId id="271" r:id="rId19"/>
    <p:sldId id="272" r:id="rId20"/>
    <p:sldId id="273" r:id="rId21"/>
    <p:sldId id="274" r:id="rId22"/>
    <p:sldId id="275" r:id="rId23"/>
    <p:sldId id="276" r:id="rId24"/>
    <p:sldId id="279" r:id="rId25"/>
    <p:sldId id="281" r:id="rId26"/>
    <p:sldId id="280" r:id="rId27"/>
    <p:sldId id="283" r:id="rId28"/>
    <p:sldId id="285" r:id="rId29"/>
    <p:sldId id="284" r:id="rId30"/>
    <p:sldId id="286" r:id="rId31"/>
    <p:sldId id="288" r:id="rId32"/>
    <p:sldId id="289" r:id="rId33"/>
    <p:sldId id="287" r:id="rId34"/>
    <p:sldId id="290" r:id="rId35"/>
    <p:sldId id="282"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14409E77-0AF6-42F3-871B-F1E9F06496BC}" type="datetimeFigureOut">
              <a:rPr lang="el-GR" smtClean="0"/>
              <a:pPr/>
              <a:t>10/9/2020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688D97-C599-4048-9F80-19DF65CCB556}"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4409E77-0AF6-42F3-871B-F1E9F06496BC}" type="datetimeFigureOut">
              <a:rPr lang="el-GR" smtClean="0"/>
              <a:pPr/>
              <a:t>10/9/2020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688D97-C599-4048-9F80-19DF65CCB556}"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D8688D97-C599-4048-9F80-19DF65CCB556}"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4409E77-0AF6-42F3-871B-F1E9F06496BC}" type="datetimeFigureOut">
              <a:rPr lang="el-GR" smtClean="0"/>
              <a:pPr/>
              <a:t>10/9/2020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14409E77-0AF6-42F3-871B-F1E9F06496BC}" type="datetimeFigureOut">
              <a:rPr lang="el-GR" smtClean="0"/>
              <a:pPr/>
              <a:t>10/9/2020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D8688D97-C599-4048-9F80-19DF65CCB556}"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14409E77-0AF6-42F3-871B-F1E9F06496BC}" type="datetimeFigureOut">
              <a:rPr lang="el-GR" smtClean="0"/>
              <a:pPr/>
              <a:t>10/9/2020</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688D97-C599-4048-9F80-19DF65CCB556}"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14409E77-0AF6-42F3-871B-F1E9F06496BC}" type="datetimeFigureOut">
              <a:rPr lang="el-GR" smtClean="0"/>
              <a:pPr/>
              <a:t>10/9/2020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688D97-C599-4048-9F80-19DF65CCB556}"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14409E77-0AF6-42F3-871B-F1E9F06496BC}" type="datetimeFigureOut">
              <a:rPr lang="el-GR" smtClean="0"/>
              <a:pPr/>
              <a:t>10/9/2020</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D8688D97-C599-4048-9F80-19DF65CCB556}"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4409E77-0AF6-42F3-871B-F1E9F06496BC}" type="datetimeFigureOut">
              <a:rPr lang="el-GR" smtClean="0"/>
              <a:pPr/>
              <a:t>10/9/2020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D8688D97-C599-4048-9F80-19DF65CCB55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14409E77-0AF6-42F3-871B-F1E9F06496BC}" type="datetimeFigureOut">
              <a:rPr lang="el-GR" smtClean="0"/>
              <a:pPr/>
              <a:t>10/9/2020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D8688D97-C599-4048-9F80-19DF65CCB55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8688D97-C599-4048-9F80-19DF65CCB556}"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14409E77-0AF6-42F3-871B-F1E9F06496BC}" type="datetimeFigureOut">
              <a:rPr lang="el-GR" smtClean="0"/>
              <a:pPr/>
              <a:t>10/9/2020</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D8688D97-C599-4048-9F80-19DF65CCB556}"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14409E77-0AF6-42F3-871B-F1E9F06496BC}" type="datetimeFigureOut">
              <a:rPr lang="el-GR" smtClean="0"/>
              <a:pPr/>
              <a:t>10/9/2020</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4409E77-0AF6-42F3-871B-F1E9F06496BC}" type="datetimeFigureOut">
              <a:rPr lang="el-GR" smtClean="0"/>
              <a:pPr/>
              <a:t>10/9/2020</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8688D97-C599-4048-9F80-19DF65CCB556}"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a:xfrm>
            <a:off x="1371600" y="2819400"/>
            <a:ext cx="6400800" cy="1609732"/>
          </a:xfrm>
        </p:spPr>
        <p:txBody>
          <a:bodyPr/>
          <a:lstStyle/>
          <a:p>
            <a:endParaRPr lang="el-GR" cap="none" dirty="0" smtClean="0"/>
          </a:p>
          <a:p>
            <a:endParaRPr lang="el-GR" cap="none" dirty="0" smtClean="0"/>
          </a:p>
          <a:p>
            <a:r>
              <a:rPr lang="el-GR" cap="none" dirty="0" smtClean="0"/>
              <a:t>ο πολεμιστής έχει την ασπίδα του….</a:t>
            </a:r>
          </a:p>
          <a:p>
            <a:endParaRPr lang="el-GR" cap="none" dirty="0" smtClean="0"/>
          </a:p>
          <a:p>
            <a:r>
              <a:rPr lang="el-GR" cap="none" dirty="0" smtClean="0"/>
              <a:t>εμείς τη μάσκα μας….</a:t>
            </a:r>
            <a:endParaRPr lang="el-GR" cap="none" dirty="0"/>
          </a:p>
        </p:txBody>
      </p:sp>
      <p:sp>
        <p:nvSpPr>
          <p:cNvPr id="3" name="2 - Τίτλος"/>
          <p:cNvSpPr>
            <a:spLocks noGrp="1"/>
          </p:cNvSpPr>
          <p:nvPr>
            <p:ph type="ctrTitle"/>
          </p:nvPr>
        </p:nvSpPr>
        <p:spPr/>
        <p:txBody>
          <a:bodyPr/>
          <a:lstStyle/>
          <a:p>
            <a:r>
              <a:rPr lang="el-GR" dirty="0" smtClean="0"/>
              <a:t>ΟΔΗΓΙΕΣ ΧΡΗΣΗ ΤΗΣ ΜΑΣΚΑΣ</a:t>
            </a:r>
            <a:endParaRPr lang="el-GR" dirty="0"/>
          </a:p>
        </p:txBody>
      </p:sp>
      <p:pic>
        <p:nvPicPr>
          <p:cNvPr id="1026" name="Picture 2" descr="COVID-19 - Οδηγίες για τη χρήση μάσκας από το κοινό - Εθνικός Οργανισμός  Δημόσιας Υγείας"/>
          <p:cNvPicPr>
            <a:picLocks noChangeAspect="1" noChangeArrowheads="1"/>
          </p:cNvPicPr>
          <p:nvPr/>
        </p:nvPicPr>
        <p:blipFill>
          <a:blip r:embed="rId2"/>
          <a:srcRect/>
          <a:stretch>
            <a:fillRect/>
          </a:stretch>
        </p:blipFill>
        <p:spPr bwMode="auto">
          <a:xfrm>
            <a:off x="3143240" y="4357694"/>
            <a:ext cx="2786082" cy="185737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Πώς φοράω τη μάσκα </a:t>
            </a:r>
            <a:endParaRPr lang="el-GR" dirty="0"/>
          </a:p>
        </p:txBody>
      </p:sp>
      <p:sp>
        <p:nvSpPr>
          <p:cNvPr id="3" name="2 - Θέση περιεχομένου"/>
          <p:cNvSpPr>
            <a:spLocks noGrp="1"/>
          </p:cNvSpPr>
          <p:nvPr>
            <p:ph sz="quarter" idx="1"/>
          </p:nvPr>
        </p:nvSpPr>
        <p:spPr/>
        <p:txBody>
          <a:bodyPr>
            <a:normAutofit/>
          </a:bodyPr>
          <a:lstStyle/>
          <a:p>
            <a:r>
              <a:rPr lang="el-GR" dirty="0" smtClean="0"/>
              <a:t>Όταν τοποθετήσω και τα δύο λαστιχάκια στα αυτιά μου, φέρνω τα δάκτυλά μου στις δύο πλευρές της μύτης, πιέζω το έλασμα που έχει η μάσκα, ώστε να αγκαλιάσει τη μύτη μου και συνεχίζω την απαλή κίνηση προς και πάνω στα ζυγωματικά μου. </a:t>
            </a:r>
            <a:endParaRPr lang="en-US" dirty="0" smtClean="0"/>
          </a:p>
          <a:p>
            <a:r>
              <a:rPr lang="el-GR" dirty="0" smtClean="0"/>
              <a:t>Τραβώ με ήπιες κινήσεις τη μάσκα από την κάτω πλευρά ώστε να ξεδιπλώσει και να αγκαλιάσει το πηγούνι μου.</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Πώς φοράω τη μάσκα </a:t>
            </a:r>
            <a:endParaRPr lang="el-GR" dirty="0"/>
          </a:p>
        </p:txBody>
      </p:sp>
      <p:sp>
        <p:nvSpPr>
          <p:cNvPr id="3" name="2 - Θέση περιεχομένου"/>
          <p:cNvSpPr>
            <a:spLocks noGrp="1"/>
          </p:cNvSpPr>
          <p:nvPr>
            <p:ph sz="quarter" idx="1"/>
          </p:nvPr>
        </p:nvSpPr>
        <p:spPr/>
        <p:txBody>
          <a:bodyPr>
            <a:normAutofit/>
          </a:bodyPr>
          <a:lstStyle/>
          <a:p>
            <a:r>
              <a:rPr lang="el-GR" dirty="0" smtClean="0"/>
              <a:t>Ελέγχω ότι η μάσκα έχει εφαρμόσει καλά στο πρόσωπό μου και την νιώθω άνετα. Δοκιμάζω να μιλήσω για να καταλάβω ότι όταν χρειαστεί να το κάνω, αυτή δεν θα πέσει από τη μύτη μου. </a:t>
            </a:r>
            <a:endParaRPr lang="en-US" dirty="0" smtClean="0"/>
          </a:p>
          <a:p>
            <a:r>
              <a:rPr lang="el-GR" dirty="0" smtClean="0"/>
              <a:t>Θυμάμαι πάντα ότι, εάν η μάσκα δεν εφαρμόζει απόλυτα στο στόμα και τη μύτη μου και αφήνει κενά στο πρόσωπο μου, δεν προσφέρει καμία προστασία, αντιθέτως απλά με δυσκολεύει</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297502"/>
          </a:xfrm>
        </p:spPr>
        <p:txBody>
          <a:bodyPr>
            <a:normAutofit/>
          </a:bodyPr>
          <a:lstStyle/>
          <a:p>
            <a:r>
              <a:rPr lang="el-GR" dirty="0" err="1" smtClean="0"/>
              <a:t>Tip</a:t>
            </a:r>
            <a:r>
              <a:rPr lang="el-GR" dirty="0" smtClean="0"/>
              <a:t>!! Κάντε εφαρμογή μπροστά στον καθρέπτη τις πρώτες φορές ώστε να είστε σίγουροι για τις κινήσεις όταν δεν θα έχετε αυτήν την δυνατότητα</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 Πώς χειρίζομαι τη μάσκα τα πρέπει …</a:t>
            </a:r>
            <a:endParaRPr lang="el-GR" sz="3600" dirty="0"/>
          </a:p>
        </p:txBody>
      </p:sp>
      <p:sp>
        <p:nvSpPr>
          <p:cNvPr id="3" name="2 - Θέση περιεχομένου"/>
          <p:cNvSpPr>
            <a:spLocks noGrp="1"/>
          </p:cNvSpPr>
          <p:nvPr>
            <p:ph sz="quarter" idx="1"/>
          </p:nvPr>
        </p:nvSpPr>
        <p:spPr/>
        <p:txBody>
          <a:bodyPr>
            <a:normAutofit/>
          </a:bodyPr>
          <a:lstStyle/>
          <a:p>
            <a:r>
              <a:rPr lang="el-GR" dirty="0" smtClean="0"/>
              <a:t>Φορώ μάσκα σε εσωτερικούς χώρους και σε εξωτερικούς χώρους, όταν υπάρχει συνωστισμός. </a:t>
            </a:r>
            <a:endParaRPr lang="en-US" dirty="0" smtClean="0"/>
          </a:p>
          <a:p>
            <a:r>
              <a:rPr lang="el-GR" dirty="0" smtClean="0"/>
              <a:t>Έχω πάντα μαζί μου στο σχολείο τουλάχιστον δύο μάσκες (σε ξεχωριστά σακουλάκια η καθεμιά). </a:t>
            </a:r>
            <a:endParaRPr lang="en-US" dirty="0" smtClean="0"/>
          </a:p>
          <a:p>
            <a:r>
              <a:rPr lang="el-GR" dirty="0" smtClean="0"/>
              <a:t>Φορώ μάσκα που δεν είναι χαλαρή στο πρόσωπό μου. </a:t>
            </a:r>
            <a:endParaRPr lang="en-US" dirty="0" smtClean="0"/>
          </a:p>
          <a:p>
            <a:r>
              <a:rPr lang="el-GR" dirty="0" smtClean="0"/>
              <a:t>Χρησιμοποιώ πάντα καθαρή και χωρίς φθορές μάσκα. </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 Πώς χειρίζομαι τη μάσκα τα πρέπει …</a:t>
            </a:r>
            <a:endParaRPr lang="el-GR" sz="3600" dirty="0"/>
          </a:p>
        </p:txBody>
      </p:sp>
      <p:sp>
        <p:nvSpPr>
          <p:cNvPr id="3" name="2 - Θέση περιεχομένου"/>
          <p:cNvSpPr>
            <a:spLocks noGrp="1"/>
          </p:cNvSpPr>
          <p:nvPr>
            <p:ph sz="quarter" idx="1"/>
          </p:nvPr>
        </p:nvSpPr>
        <p:spPr/>
        <p:txBody>
          <a:bodyPr>
            <a:normAutofit/>
          </a:bodyPr>
          <a:lstStyle/>
          <a:p>
            <a:r>
              <a:rPr lang="el-GR" dirty="0" smtClean="0"/>
              <a:t> Φυλάω κάθε μάσκα χωριστά σε καθαρό σακουλάκι, πριν την φορέσω. </a:t>
            </a:r>
            <a:endParaRPr lang="en-US" dirty="0" smtClean="0"/>
          </a:p>
          <a:p>
            <a:r>
              <a:rPr lang="el-GR" dirty="0" smtClean="0"/>
              <a:t>Αφαιρώ τη μάσκα από το πρόσωπο πάντα τραβώντας ταυτόχρονα και τα δύο λαστιχάκια.</a:t>
            </a:r>
            <a:endParaRPr lang="en-US" dirty="0" smtClean="0"/>
          </a:p>
          <a:p>
            <a:r>
              <a:rPr lang="el-GR" dirty="0" smtClean="0"/>
              <a:t>Την τοποθετώ κρατώντας από το ένα λάστιχο μέσα σε σακουλάκι .</a:t>
            </a:r>
            <a:endParaRPr lang="en-US" dirty="0" smtClean="0"/>
          </a:p>
          <a:p>
            <a:r>
              <a:rPr lang="el-GR" dirty="0" smtClean="0"/>
              <a:t>Τρίβω τα χέρια μου με αντισηπτικό διάλυμα μετά την αφαίρεση της μάσκας</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 Πώς χειρίζομαι τη μάσκα τα πρέπει …</a:t>
            </a:r>
            <a:endParaRPr lang="el-GR" sz="3600" dirty="0"/>
          </a:p>
        </p:txBody>
      </p:sp>
      <p:sp>
        <p:nvSpPr>
          <p:cNvPr id="3" name="2 - Θέση περιεχομένου"/>
          <p:cNvSpPr>
            <a:spLocks noGrp="1"/>
          </p:cNvSpPr>
          <p:nvPr>
            <p:ph sz="quarter" idx="1"/>
          </p:nvPr>
        </p:nvSpPr>
        <p:spPr/>
        <p:txBody>
          <a:bodyPr>
            <a:normAutofit fontScale="85000" lnSpcReduction="20000"/>
          </a:bodyPr>
          <a:lstStyle/>
          <a:p>
            <a:pPr algn="ctr">
              <a:buNone/>
            </a:pPr>
            <a:r>
              <a:rPr lang="el-GR" b="1" dirty="0" smtClean="0">
                <a:solidFill>
                  <a:srgbClr val="C00000"/>
                </a:solidFill>
              </a:rPr>
              <a:t>Διαχειρίζομαι σωστά τη μάσκα που θέλω να αφαιρέσω για λίγο.</a:t>
            </a:r>
            <a:r>
              <a:rPr lang="el-GR" dirty="0" smtClean="0">
                <a:solidFill>
                  <a:srgbClr val="C00000"/>
                </a:solidFill>
              </a:rPr>
              <a:t> </a:t>
            </a:r>
            <a:endParaRPr lang="en-US" dirty="0" smtClean="0">
              <a:solidFill>
                <a:srgbClr val="C00000"/>
              </a:solidFill>
            </a:endParaRPr>
          </a:p>
          <a:p>
            <a:pPr>
              <a:buNone/>
            </a:pPr>
            <a:endParaRPr lang="en-US" dirty="0" smtClean="0"/>
          </a:p>
          <a:p>
            <a:pPr>
              <a:buNone/>
            </a:pPr>
            <a:r>
              <a:rPr lang="el-GR" i="1" dirty="0" smtClean="0"/>
              <a:t>Αφαιρώ τη μάσκα όπως περιγράφηκε παραπάνω, την κρατώ από τα λαστιχάκια και τη διπλώνω με την εσωτερική πλευρά προς τα μέσα, την τοποθετώ στο σακουλάκι της. </a:t>
            </a:r>
            <a:endParaRPr lang="en-US" i="1" dirty="0" smtClean="0"/>
          </a:p>
          <a:p>
            <a:pPr>
              <a:buNone/>
            </a:pPr>
            <a:r>
              <a:rPr lang="el-GR" dirty="0" smtClean="0"/>
              <a:t> </a:t>
            </a:r>
            <a:endParaRPr lang="en-US" dirty="0" smtClean="0"/>
          </a:p>
          <a:p>
            <a:pPr>
              <a:buNone/>
            </a:pPr>
            <a:r>
              <a:rPr lang="el-GR" b="1" dirty="0" smtClean="0">
                <a:solidFill>
                  <a:srgbClr val="C00000"/>
                </a:solidFill>
              </a:rPr>
              <a:t>Πλένω τις μάσκες που έχω χρησιμοποιήσει κάθε μέρα</a:t>
            </a:r>
            <a:r>
              <a:rPr lang="en-US" b="1" dirty="0" smtClean="0">
                <a:solidFill>
                  <a:srgbClr val="C00000"/>
                </a:solidFill>
              </a:rPr>
              <a:t>.</a:t>
            </a:r>
          </a:p>
          <a:p>
            <a:pPr>
              <a:buNone/>
            </a:pPr>
            <a:endParaRPr lang="en-US" u="sng" dirty="0"/>
          </a:p>
          <a:p>
            <a:pPr algn="just">
              <a:buNone/>
            </a:pPr>
            <a:r>
              <a:rPr lang="el-GR" i="1" dirty="0" smtClean="0"/>
              <a:t>Πλένω τη μάσκα καλά στο χέρι ή σε πλυντήριο, χρησιμοποιώ νερό σε υψηλή θερμοκρασία, τουλάχιστον </a:t>
            </a:r>
            <a:r>
              <a:rPr lang="el-GR" i="1" dirty="0" smtClean="0"/>
              <a:t>60 </a:t>
            </a:r>
            <a:r>
              <a:rPr lang="en-US" baseline="30000" dirty="0" smtClean="0"/>
              <a:t>o</a:t>
            </a:r>
            <a:r>
              <a:rPr lang="en-US" dirty="0" smtClean="0"/>
              <a:t>C</a:t>
            </a:r>
            <a:r>
              <a:rPr lang="el-GR" i="1" dirty="0" smtClean="0"/>
              <a:t> </a:t>
            </a:r>
            <a:r>
              <a:rPr lang="el-GR" i="1" dirty="0" smtClean="0"/>
              <a:t>βαθμούς, και όταν στεγνώσει τη σιδερώνω καλά και την τοποθετώ σε καθαρό σακουλάκι.</a:t>
            </a:r>
            <a:endParaRPr lang="el-GR"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BANNER-MASKA.png"/>
          <p:cNvPicPr>
            <a:picLocks noGrp="1" noChangeAspect="1"/>
          </p:cNvPicPr>
          <p:nvPr>
            <p:ph sz="quarter" idx="1"/>
          </p:nvPr>
        </p:nvPicPr>
        <p:blipFill>
          <a:blip r:embed="rId2"/>
          <a:stretch>
            <a:fillRect/>
          </a:stretch>
        </p:blipFill>
        <p:spPr>
          <a:xfrm>
            <a:off x="135907" y="182752"/>
            <a:ext cx="8865249" cy="653239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4654560"/>
          </a:xfrm>
        </p:spPr>
        <p:txBody>
          <a:bodyPr>
            <a:normAutofit/>
          </a:bodyPr>
          <a:lstStyle/>
          <a:p>
            <a:r>
              <a:rPr lang="el-GR" dirty="0" smtClean="0"/>
              <a:t>Η μάσκα είναι το πιο προσωπικό μου αντικείμενο</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511816"/>
          </a:xfrm>
        </p:spPr>
        <p:txBody>
          <a:bodyPr>
            <a:normAutofit/>
          </a:bodyPr>
          <a:lstStyle/>
          <a:p>
            <a:r>
              <a:rPr lang="el-GR" dirty="0" err="1" smtClean="0"/>
              <a:t>Tip</a:t>
            </a:r>
            <a:r>
              <a:rPr lang="el-GR" dirty="0" smtClean="0"/>
              <a:t>!! Χρησιμοποιείστε σακουλάκια μεγαλύτερων διαστάσεων από τη μάσκα για να διευκολύνονται οι κινήσεις σας. </a:t>
            </a:r>
            <a:r>
              <a:rPr lang="en-US" dirty="0" smtClean="0"/>
              <a:t/>
            </a:r>
            <a:br>
              <a:rPr lang="en-US" dirty="0" smtClean="0"/>
            </a:br>
            <a:r>
              <a:rPr lang="el-GR" dirty="0" smtClean="0"/>
              <a:t>Τα σακουλάκια τροφίμων είναι μια εύκολη λύση </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3600" dirty="0" smtClean="0"/>
              <a:t>Β. Πως χειρίζομαι τη μάσκα τα ΔΕΝ …</a:t>
            </a:r>
            <a:endParaRPr lang="el-GR" sz="3600" dirty="0"/>
          </a:p>
        </p:txBody>
      </p:sp>
      <p:sp>
        <p:nvSpPr>
          <p:cNvPr id="4" name="3 - Θέση περιεχομένου"/>
          <p:cNvSpPr>
            <a:spLocks noGrp="1"/>
          </p:cNvSpPr>
          <p:nvPr>
            <p:ph sz="quarter" idx="1"/>
          </p:nvPr>
        </p:nvSpPr>
        <p:spPr/>
        <p:txBody>
          <a:bodyPr>
            <a:normAutofit lnSpcReduction="10000"/>
          </a:bodyPr>
          <a:lstStyle/>
          <a:p>
            <a:r>
              <a:rPr lang="el-GR" b="1" dirty="0" smtClean="0">
                <a:solidFill>
                  <a:srgbClr val="C00000"/>
                </a:solidFill>
              </a:rPr>
              <a:t>Δεν αφαιρώ τη μάσκα μου όταν βρίσκομαι σε εσωτερικούς χώρους ή σε εξωτερικούς χώρους όταν η απόσταση είναι μικρότερη του ενάμιση μέτρου από άλλο άτομο. </a:t>
            </a:r>
            <a:endParaRPr lang="en-US" b="1" dirty="0" smtClean="0">
              <a:solidFill>
                <a:srgbClr val="C00000"/>
              </a:solidFill>
            </a:endParaRPr>
          </a:p>
          <a:p>
            <a:pPr>
              <a:buNone/>
            </a:pPr>
            <a:r>
              <a:rPr lang="el-GR" i="1" dirty="0" smtClean="0"/>
              <a:t>Αυτές ακριβώς είναι οι καταστάσεις που χρειάζεται να προστατευθώ με τη μάσκα. </a:t>
            </a:r>
            <a:endParaRPr lang="en-US" i="1" dirty="0" smtClean="0"/>
          </a:p>
          <a:p>
            <a:r>
              <a:rPr lang="el-GR" b="1" dirty="0" smtClean="0">
                <a:solidFill>
                  <a:srgbClr val="C00000"/>
                </a:solidFill>
              </a:rPr>
              <a:t>Δεν κατεβάζω τη μάσκα όταν θέλω να μιλήσω σε κάποιον. </a:t>
            </a:r>
            <a:endParaRPr lang="en-US" b="1" dirty="0" smtClean="0">
              <a:solidFill>
                <a:srgbClr val="C00000"/>
              </a:solidFill>
            </a:endParaRPr>
          </a:p>
          <a:p>
            <a:pPr>
              <a:buNone/>
            </a:pPr>
            <a:r>
              <a:rPr lang="el-GR" i="1" dirty="0" smtClean="0"/>
              <a:t>Όταν μιλάω απελευθερώνονται σταγονίδια, αυτή τη διαδικασία θέλω να σταματήσω με τη χρήση της μάσκας </a:t>
            </a:r>
            <a:endParaRPr lang="el-GR"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797568"/>
          </a:xfrm>
        </p:spPr>
        <p:txBody>
          <a:bodyPr>
            <a:normAutofit/>
          </a:bodyPr>
          <a:lstStyle/>
          <a:p>
            <a:r>
              <a:rPr lang="el-GR" dirty="0" smtClean="0"/>
              <a:t>Φοράω τη μάσκα για να προστατεύσω εσένα </a:t>
            </a:r>
            <a:r>
              <a:rPr lang="en-US" dirty="0" smtClean="0"/>
              <a:t/>
            </a:r>
            <a:br>
              <a:rPr lang="en-US" dirty="0" smtClean="0"/>
            </a:br>
            <a:r>
              <a:rPr lang="en-US" dirty="0"/>
              <a:t/>
            </a:r>
            <a:br>
              <a:rPr lang="en-US" dirty="0"/>
            </a:br>
            <a:r>
              <a:rPr lang="el-GR" dirty="0" smtClean="0"/>
              <a:t>Φοράς τη μάσκα για να προστατεύσεις εμένα </a:t>
            </a:r>
            <a:r>
              <a:rPr lang="en-US" dirty="0" smtClean="0"/>
              <a:t/>
            </a:r>
            <a:br>
              <a:rPr lang="en-US" dirty="0" smtClean="0"/>
            </a:br>
            <a:r>
              <a:rPr lang="en-US" dirty="0"/>
              <a:t/>
            </a:r>
            <a:br>
              <a:rPr lang="en-US" dirty="0"/>
            </a:br>
            <a:r>
              <a:rPr lang="el-GR" dirty="0" smtClean="0"/>
              <a:t>Φοράμε τη μάσκα για να προστατευτούμε και οι δύο</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 Πως χειρίζομαι τη μάσκα τα ΔΕΝ …</a:t>
            </a:r>
            <a:endParaRPr lang="el-GR" dirty="0"/>
          </a:p>
        </p:txBody>
      </p:sp>
      <p:sp>
        <p:nvSpPr>
          <p:cNvPr id="3" name="2 - Θέση περιεχομένου"/>
          <p:cNvSpPr>
            <a:spLocks noGrp="1"/>
          </p:cNvSpPr>
          <p:nvPr>
            <p:ph sz="quarter" idx="1"/>
          </p:nvPr>
        </p:nvSpPr>
        <p:spPr/>
        <p:txBody>
          <a:bodyPr>
            <a:normAutofit lnSpcReduction="10000"/>
          </a:bodyPr>
          <a:lstStyle/>
          <a:p>
            <a:r>
              <a:rPr lang="el-GR" b="1" dirty="0" smtClean="0">
                <a:solidFill>
                  <a:srgbClr val="C00000"/>
                </a:solidFill>
              </a:rPr>
              <a:t>Δεν αγγίζω το μπροστινό μέρος της μάσκας.</a:t>
            </a:r>
            <a:endParaRPr lang="en-US" b="1" dirty="0" smtClean="0">
              <a:solidFill>
                <a:srgbClr val="C00000"/>
              </a:solidFill>
            </a:endParaRPr>
          </a:p>
          <a:p>
            <a:pPr>
              <a:buNone/>
            </a:pPr>
            <a:r>
              <a:rPr lang="el-GR" dirty="0" smtClean="0"/>
              <a:t> </a:t>
            </a:r>
            <a:r>
              <a:rPr lang="el-GR" i="1" dirty="0" smtClean="0"/>
              <a:t>Η μάσκα συγκρατεί σταγονίδια που φέρουν τον ιό, έτσι ο ιός μπορεί να περάσει στα χέρια μου και στη συνέχεια να αγγίξω και να μολύνω το πρόσωπό μου και άλλα αντικείμενα και επιφάνειες </a:t>
            </a:r>
            <a:endParaRPr lang="en-US" i="1" dirty="0" smtClean="0"/>
          </a:p>
          <a:p>
            <a:pPr>
              <a:buNone/>
            </a:pPr>
            <a:r>
              <a:rPr lang="el-GR" b="1" dirty="0" smtClean="0">
                <a:solidFill>
                  <a:srgbClr val="C00000"/>
                </a:solidFill>
              </a:rPr>
              <a:t>• Δεν αφήνω την μάσκα να πέσει από τη μύτη μου.</a:t>
            </a:r>
            <a:endParaRPr lang="en-US" b="1" dirty="0" smtClean="0">
              <a:solidFill>
                <a:srgbClr val="C00000"/>
              </a:solidFill>
            </a:endParaRPr>
          </a:p>
          <a:p>
            <a:pPr>
              <a:buNone/>
            </a:pPr>
            <a:r>
              <a:rPr lang="el-GR" dirty="0" smtClean="0"/>
              <a:t> </a:t>
            </a:r>
            <a:r>
              <a:rPr lang="el-GR" i="1" dirty="0" smtClean="0"/>
              <a:t>Εάν κατέβει η μάσκα και θέλω να τη διορθώσω, πιέζω ξανά το έλασμα και τραβώ σε καλύτερη θέση τα λαστιχάκια. Εφαρμόζω υγιεινή των χεριών αμέσως μετά από αυτήν την κίνηση</a:t>
            </a:r>
            <a:endParaRPr lang="el-GR"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 Πως χειρίζομαι τη μάσκα τα ΔΕΝ …</a:t>
            </a:r>
            <a:endParaRPr lang="el-GR" dirty="0"/>
          </a:p>
        </p:txBody>
      </p:sp>
      <p:sp>
        <p:nvSpPr>
          <p:cNvPr id="3" name="2 - Θέση περιεχομένου"/>
          <p:cNvSpPr>
            <a:spLocks noGrp="1"/>
          </p:cNvSpPr>
          <p:nvPr>
            <p:ph sz="quarter" idx="1"/>
          </p:nvPr>
        </p:nvSpPr>
        <p:spPr/>
        <p:txBody>
          <a:bodyPr>
            <a:normAutofit/>
          </a:bodyPr>
          <a:lstStyle/>
          <a:p>
            <a:r>
              <a:rPr lang="el-GR" b="1" dirty="0" smtClean="0">
                <a:solidFill>
                  <a:srgbClr val="C00000"/>
                </a:solidFill>
              </a:rPr>
              <a:t>Δεν κατεβάζω τη μάσκα στο πηγούνι μου ούτε αφήνω έξω μύτη ή στόμα. </a:t>
            </a:r>
            <a:endParaRPr lang="en-US" b="1" dirty="0" smtClean="0">
              <a:solidFill>
                <a:srgbClr val="C00000"/>
              </a:solidFill>
            </a:endParaRPr>
          </a:p>
          <a:p>
            <a:pPr>
              <a:buNone/>
            </a:pPr>
            <a:r>
              <a:rPr lang="el-GR" i="1" dirty="0" smtClean="0"/>
              <a:t>Με αυτόν τον τρόπο ακυρώνω την προστασία που δίνει η μάσκα, ενώ η εξωτερική πλευρά της μάσκας βρίσκεται πολύ κοντά στο στόμα μου και υγραίνεται. Επιπλέον όταν την ανεβάσω θα επιμολύνω τα χέρια μου και το πρόσωπό μου. </a:t>
            </a:r>
            <a:endParaRPr lang="en-US" i="1" dirty="0" smtClean="0"/>
          </a:p>
          <a:p>
            <a:pPr>
              <a:buNone/>
            </a:pPr>
            <a:r>
              <a:rPr lang="el-GR" b="1" dirty="0" smtClean="0">
                <a:solidFill>
                  <a:srgbClr val="C00000"/>
                </a:solidFill>
              </a:rPr>
              <a:t>• Δεν φορώ μάσκα που νιώθω υγρή. </a:t>
            </a:r>
            <a:endParaRPr lang="en-US" b="1" dirty="0" smtClean="0">
              <a:solidFill>
                <a:srgbClr val="C00000"/>
              </a:solidFill>
            </a:endParaRPr>
          </a:p>
          <a:p>
            <a:pPr>
              <a:buNone/>
            </a:pPr>
            <a:r>
              <a:rPr lang="el-GR" i="1" dirty="0" smtClean="0"/>
              <a:t>Η υγρή μάσκα δυσκολεύει την αναπνοή και παύει να προσφέρει προστασία </a:t>
            </a:r>
            <a:endParaRPr lang="el-GR"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 Πως χειρίζομαι τη μάσκα τα ΔΕΝ …</a:t>
            </a:r>
            <a:endParaRPr lang="el-GR" dirty="0"/>
          </a:p>
        </p:txBody>
      </p:sp>
      <p:sp>
        <p:nvSpPr>
          <p:cNvPr id="3" name="2 - Θέση περιεχομένου"/>
          <p:cNvSpPr>
            <a:spLocks noGrp="1"/>
          </p:cNvSpPr>
          <p:nvPr>
            <p:ph sz="quarter" idx="1"/>
          </p:nvPr>
        </p:nvSpPr>
        <p:spPr/>
        <p:txBody>
          <a:bodyPr>
            <a:normAutofit fontScale="92500" lnSpcReduction="10000"/>
          </a:bodyPr>
          <a:lstStyle/>
          <a:p>
            <a:r>
              <a:rPr lang="el-GR" b="1" dirty="0" smtClean="0">
                <a:solidFill>
                  <a:srgbClr val="C00000"/>
                </a:solidFill>
              </a:rPr>
              <a:t>Δεν φορώ μάσκα που είναι βρώμικη ή έχει φθορές (σχισίματα ή οπές). </a:t>
            </a:r>
            <a:endParaRPr lang="en-US" b="1" dirty="0" smtClean="0">
              <a:solidFill>
                <a:srgbClr val="C00000"/>
              </a:solidFill>
            </a:endParaRPr>
          </a:p>
          <a:p>
            <a:pPr>
              <a:buNone/>
            </a:pPr>
            <a:r>
              <a:rPr lang="el-GR" i="1" dirty="0" smtClean="0"/>
              <a:t>Η βρώμικη μάσκα είναι περισσότερο επικίνδυνη παρά προστατευτική ενώ η φθαρμένη δεν προστατεύει και δίνει ψευδές αίσθημα ασφάλειας. </a:t>
            </a:r>
            <a:endParaRPr lang="en-US" i="1" dirty="0" smtClean="0"/>
          </a:p>
          <a:p>
            <a:pPr>
              <a:buNone/>
            </a:pPr>
            <a:r>
              <a:rPr lang="el-GR" b="1" dirty="0" smtClean="0">
                <a:solidFill>
                  <a:srgbClr val="C00000"/>
                </a:solidFill>
              </a:rPr>
              <a:t>• Δεν μοιράζομαι τη μάσκα μου με κανέναν άλλο ακόμη και εάν αυτός είναι το πιο κοντινό μου άτομο και δεν την αφήνω εκτεθειμένη στα αγγίγματα άλλων. </a:t>
            </a:r>
            <a:endParaRPr lang="en-US" b="1" dirty="0" smtClean="0">
              <a:solidFill>
                <a:srgbClr val="C00000"/>
              </a:solidFill>
            </a:endParaRPr>
          </a:p>
          <a:p>
            <a:pPr>
              <a:buNone/>
            </a:pPr>
            <a:r>
              <a:rPr lang="el-GR" i="1" dirty="0" smtClean="0"/>
              <a:t>Η κοινή χρήση ή η ανταλλαγή μάσκας δεν επιτρέπεται. Αν γίνει, σημαίνει αυτόματα ότι μοιράζομαι τα μικρόβια που αυτή έχει συγκρατήσει</a:t>
            </a:r>
            <a:r>
              <a:rPr lang="en-US" i="1" dirty="0" smtClean="0"/>
              <a:t>.</a:t>
            </a:r>
            <a:r>
              <a:rPr lang="el-GR" i="1" dirty="0" smtClean="0"/>
              <a:t> </a:t>
            </a:r>
            <a:endParaRPr lang="el-GR"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 Πως χειρίζομαι τη μάσκα τα ΔΕΝ …</a:t>
            </a:r>
            <a:endParaRPr lang="el-GR" dirty="0"/>
          </a:p>
        </p:txBody>
      </p:sp>
      <p:sp>
        <p:nvSpPr>
          <p:cNvPr id="3" name="2 - Θέση περιεχομένου"/>
          <p:cNvSpPr>
            <a:spLocks noGrp="1"/>
          </p:cNvSpPr>
          <p:nvPr>
            <p:ph sz="quarter" idx="1"/>
          </p:nvPr>
        </p:nvSpPr>
        <p:spPr/>
        <p:txBody>
          <a:bodyPr>
            <a:normAutofit lnSpcReduction="10000"/>
          </a:bodyPr>
          <a:lstStyle/>
          <a:p>
            <a:r>
              <a:rPr lang="el-GR" b="1" dirty="0" smtClean="0">
                <a:solidFill>
                  <a:srgbClr val="C00000"/>
                </a:solidFill>
              </a:rPr>
              <a:t>Δεν αφήνω τη μάσκα μου σε επιφάνειες (καρέκλες, θρανία, τραπεζάκια κλπ). </a:t>
            </a:r>
            <a:endParaRPr lang="en-US" b="1" dirty="0" smtClean="0">
              <a:solidFill>
                <a:srgbClr val="C00000"/>
              </a:solidFill>
            </a:endParaRPr>
          </a:p>
          <a:p>
            <a:pPr>
              <a:buNone/>
            </a:pPr>
            <a:r>
              <a:rPr lang="el-GR" i="1" dirty="0" smtClean="0"/>
              <a:t>Η μάσκα επιμολύνεται και ταυτόχρονα μολύνει τις επιφάνειες </a:t>
            </a:r>
            <a:endParaRPr lang="en-US" i="1" dirty="0" smtClean="0"/>
          </a:p>
          <a:p>
            <a:pPr>
              <a:buNone/>
            </a:pPr>
            <a:r>
              <a:rPr lang="el-GR" b="1" dirty="0" smtClean="0">
                <a:solidFill>
                  <a:srgbClr val="C00000"/>
                </a:solidFill>
              </a:rPr>
              <a:t>• Δεν χρησιμοποιώ ποτέ το ίδιο σακουλάκι για διαφορετικές μάσκες, η κάθε μάσκα έχει το δικό της σακουλάκι. </a:t>
            </a:r>
            <a:endParaRPr lang="en-US" b="1" dirty="0" smtClean="0">
              <a:solidFill>
                <a:srgbClr val="C00000"/>
              </a:solidFill>
            </a:endParaRPr>
          </a:p>
          <a:p>
            <a:pPr>
              <a:buNone/>
            </a:pPr>
            <a:r>
              <a:rPr lang="el-GR" i="1" dirty="0" smtClean="0"/>
              <a:t>Τα μικρόβια από τις βρώμικες μάσκες μολύνουν το σακουλάκι, επιβιώνουν μέσα σε αυτό για πολλές ώρες και θα μολύνουν και άλλη μάσκα ,εάν τοποθετηθεί εκεί.</a:t>
            </a:r>
            <a:endParaRPr lang="el-GR"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23423542354-51.jpg"/>
          <p:cNvPicPr>
            <a:picLocks noGrp="1" noChangeAspect="1"/>
          </p:cNvPicPr>
          <p:nvPr>
            <p:ph sz="quarter" idx="1"/>
          </p:nvPr>
        </p:nvPicPr>
        <p:blipFill>
          <a:blip r:embed="rId2"/>
          <a:stretch>
            <a:fillRect/>
          </a:stretch>
        </p:blipFill>
        <p:spPr>
          <a:xfrm>
            <a:off x="142845" y="98382"/>
            <a:ext cx="8904628" cy="661676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lstStyle/>
          <a:p>
            <a:r>
              <a:rPr lang="el-GR" b="0" dirty="0" err="1" smtClean="0"/>
              <a:t>Βρειτε</a:t>
            </a:r>
            <a:r>
              <a:rPr lang="el-GR" b="0" dirty="0" smtClean="0"/>
              <a:t> αν η </a:t>
            </a:r>
            <a:r>
              <a:rPr lang="el-GR" b="0" dirty="0" err="1" smtClean="0"/>
              <a:t>απαντηση</a:t>
            </a:r>
            <a:r>
              <a:rPr lang="el-GR" b="0" dirty="0" smtClean="0"/>
              <a:t> </a:t>
            </a:r>
            <a:r>
              <a:rPr lang="el-GR" b="0" dirty="0" err="1" smtClean="0"/>
              <a:t>ειναι</a:t>
            </a:r>
            <a:r>
              <a:rPr lang="el-GR" b="0" dirty="0" smtClean="0"/>
              <a:t>  </a:t>
            </a:r>
          </a:p>
          <a:p>
            <a:endParaRPr lang="el-GR" b="0" i="1" dirty="0" smtClean="0"/>
          </a:p>
          <a:p>
            <a:r>
              <a:rPr lang="el-GR" i="1" dirty="0" err="1" smtClean="0"/>
              <a:t>σωστη</a:t>
            </a:r>
            <a:r>
              <a:rPr lang="el-GR" dirty="0" smtClean="0"/>
              <a:t> </a:t>
            </a:r>
            <a:r>
              <a:rPr lang="el-GR" b="0" dirty="0" smtClean="0"/>
              <a:t>ή</a:t>
            </a:r>
            <a:r>
              <a:rPr lang="el-GR" dirty="0" smtClean="0"/>
              <a:t> </a:t>
            </a:r>
            <a:r>
              <a:rPr lang="el-GR" i="1" dirty="0" err="1" smtClean="0"/>
              <a:t>λαθοσ</a:t>
            </a:r>
            <a:endParaRPr lang="el-GR" i="1" dirty="0"/>
          </a:p>
        </p:txBody>
      </p:sp>
      <p:sp>
        <p:nvSpPr>
          <p:cNvPr id="4" name="3 - Τίτλος"/>
          <p:cNvSpPr>
            <a:spLocks noGrp="1"/>
          </p:cNvSpPr>
          <p:nvPr>
            <p:ph type="title"/>
          </p:nvPr>
        </p:nvSpPr>
        <p:spPr/>
        <p:txBody>
          <a:bodyPr/>
          <a:lstStyle/>
          <a:p>
            <a:r>
              <a:rPr lang="el-GR" dirty="0" smtClean="0"/>
              <a:t>ΚΟΥΙΖ</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normAutofit/>
          </a:bodyPr>
          <a:lstStyle/>
          <a:p>
            <a:r>
              <a:rPr lang="el-GR" sz="3200" dirty="0" smtClean="0"/>
              <a:t>ΣΩΣΤΟ</a:t>
            </a:r>
            <a:endParaRPr lang="el-GR" sz="3200" dirty="0"/>
          </a:p>
        </p:txBody>
      </p:sp>
      <p:sp>
        <p:nvSpPr>
          <p:cNvPr id="4" name="3 - Τίτλος"/>
          <p:cNvSpPr>
            <a:spLocks noGrp="1"/>
          </p:cNvSpPr>
          <p:nvPr>
            <p:ph type="title"/>
          </p:nvPr>
        </p:nvSpPr>
        <p:spPr/>
        <p:txBody>
          <a:bodyPr>
            <a:normAutofit fontScale="90000"/>
          </a:bodyPr>
          <a:lstStyle/>
          <a:p>
            <a:r>
              <a:rPr lang="el-GR" dirty="0" smtClean="0"/>
              <a:t>Ελέγχω ότι η μάσκα έχει εφαρμόσει καλά στο πρόσωπό μου και την νιώθω άνετα.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l-GR" sz="2800" dirty="0" smtClean="0"/>
              <a:t>ΣΩΣΤΟ</a:t>
            </a:r>
            <a:endParaRPr lang="el-GR" sz="2800" dirty="0"/>
          </a:p>
        </p:txBody>
      </p:sp>
      <p:sp>
        <p:nvSpPr>
          <p:cNvPr id="3" name="2 - Τίτλος"/>
          <p:cNvSpPr>
            <a:spLocks noGrp="1"/>
          </p:cNvSpPr>
          <p:nvPr>
            <p:ph type="title"/>
          </p:nvPr>
        </p:nvSpPr>
        <p:spPr/>
        <p:txBody>
          <a:bodyPr/>
          <a:lstStyle/>
          <a:p>
            <a:r>
              <a:rPr lang="el-GR" dirty="0" smtClean="0">
                <a:solidFill>
                  <a:schemeClr val="bg1"/>
                </a:solidFill>
              </a:rPr>
              <a:t>Δεν αφήνω την μάσκα να πέσει από τη μύτη μου.</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l-GR" sz="2400" dirty="0" smtClean="0"/>
              <a:t>ΛΑΘΟΣ</a:t>
            </a:r>
            <a:endParaRPr lang="el-GR" sz="2400" dirty="0"/>
          </a:p>
        </p:txBody>
      </p:sp>
      <p:sp>
        <p:nvSpPr>
          <p:cNvPr id="3" name="2 - Τίτλος"/>
          <p:cNvSpPr>
            <a:spLocks noGrp="1"/>
          </p:cNvSpPr>
          <p:nvPr>
            <p:ph type="title"/>
          </p:nvPr>
        </p:nvSpPr>
        <p:spPr/>
        <p:txBody>
          <a:bodyPr>
            <a:normAutofit fontScale="90000"/>
          </a:bodyPr>
          <a:lstStyle/>
          <a:p>
            <a:r>
              <a:rPr lang="el-GR" dirty="0" smtClean="0">
                <a:solidFill>
                  <a:schemeClr val="bg1"/>
                </a:solidFill>
              </a:rPr>
              <a:t>Φορώ μάσκα που είναι βρώμικη ή έχει φθορές (σχισίματα ή οπές).</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l-GR" sz="2400" dirty="0" smtClean="0"/>
              <a:t>ΣΩΣΤΟ</a:t>
            </a:r>
            <a:endParaRPr lang="el-GR" sz="2400" dirty="0"/>
          </a:p>
        </p:txBody>
      </p:sp>
      <p:sp>
        <p:nvSpPr>
          <p:cNvPr id="3" name="2 - Τίτλος"/>
          <p:cNvSpPr>
            <a:spLocks noGrp="1"/>
          </p:cNvSpPr>
          <p:nvPr>
            <p:ph type="title"/>
          </p:nvPr>
        </p:nvSpPr>
        <p:spPr/>
        <p:txBody>
          <a:bodyPr>
            <a:noAutofit/>
          </a:bodyPr>
          <a:lstStyle/>
          <a:p>
            <a:r>
              <a:rPr lang="el-GR" sz="2800" dirty="0" smtClean="0">
                <a:solidFill>
                  <a:schemeClr val="bg1"/>
                </a:solidFill>
              </a:rPr>
              <a:t>Δεν αφαιρώ τη μάσκα μου όταν βρίσκομαι σε εσωτερικούς χώρους ή σε εξωτερικούς χώρους όταν η απόσταση είναι μικρότερη του ενάμιση μέτρου από άλλο άτομο.</a:t>
            </a:r>
            <a:endParaRPr lang="el-GR"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dirty="0" smtClean="0"/>
              <a:t>Γιατί οι άνθρωποι φορούνε μάσκες ; </a:t>
            </a:r>
            <a:endParaRPr lang="el-GR" dirty="0"/>
          </a:p>
        </p:txBody>
      </p:sp>
      <p:sp>
        <p:nvSpPr>
          <p:cNvPr id="4" name="3 - Θέση περιεχομένου"/>
          <p:cNvSpPr>
            <a:spLocks noGrp="1"/>
          </p:cNvSpPr>
          <p:nvPr>
            <p:ph sz="quarter" idx="1"/>
          </p:nvPr>
        </p:nvSpPr>
        <p:spPr/>
        <p:txBody>
          <a:bodyPr>
            <a:normAutofit/>
          </a:bodyPr>
          <a:lstStyle/>
          <a:p>
            <a:r>
              <a:rPr lang="el-GR" dirty="0" smtClean="0"/>
              <a:t>ΓΙΑΤΙ ο νέος </a:t>
            </a:r>
            <a:r>
              <a:rPr lang="el-GR" dirty="0" err="1" smtClean="0"/>
              <a:t>κορωνοϊός</a:t>
            </a:r>
            <a:r>
              <a:rPr lang="el-GR" dirty="0" smtClean="0"/>
              <a:t> ή αλλιώς SARS- CoV-2 μπορεί να προκαλέσει λοίμωξη του αναπνευστικού ή άλλες σοβαρές εκδηλώσεις. </a:t>
            </a:r>
            <a:endParaRPr lang="en-US" dirty="0" smtClean="0"/>
          </a:p>
          <a:p>
            <a:r>
              <a:rPr lang="el-GR" dirty="0" smtClean="0"/>
              <a:t>ΓΙΑΤΙ η λοίμωξη αυτή μπορεί να μην προκαλέσει συμπτώματα ή τα συμπτώματα να είναι πολύ ήπια. Μερικοί όμως άνθρωποι, κυρίως αυτοί που είναι υψηλού κινδύνου (όπως είναι οι μεγάλης ηλικίας άνθρωποι) μπορεί να νοσήσουν πολύ σοβαρά, να χρειαστούν μακρόχρονη νοσηλεία στο νοσοκομείο ή να κινδυνεύσει και η ζωή τους.</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l-GR" sz="2400" dirty="0" smtClean="0"/>
              <a:t>ΛΑΘΟΣ</a:t>
            </a:r>
            <a:endParaRPr lang="el-GR" sz="2400" dirty="0"/>
          </a:p>
        </p:txBody>
      </p:sp>
      <p:sp>
        <p:nvSpPr>
          <p:cNvPr id="3" name="2 - Τίτλος"/>
          <p:cNvSpPr>
            <a:spLocks noGrp="1"/>
          </p:cNvSpPr>
          <p:nvPr>
            <p:ph type="title"/>
          </p:nvPr>
        </p:nvSpPr>
        <p:spPr/>
        <p:txBody>
          <a:bodyPr/>
          <a:lstStyle/>
          <a:p>
            <a:r>
              <a:rPr lang="el-GR" dirty="0" smtClean="0">
                <a:solidFill>
                  <a:schemeClr val="bg1"/>
                </a:solidFill>
              </a:rPr>
              <a:t>Φορώ μάσκα ακόμη και αν τη νιώθω υγρή</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l-GR" sz="2400" dirty="0" smtClean="0"/>
              <a:t>ΣΩΣΤΟ</a:t>
            </a:r>
            <a:endParaRPr lang="el-GR" sz="2400" dirty="0"/>
          </a:p>
        </p:txBody>
      </p:sp>
      <p:sp>
        <p:nvSpPr>
          <p:cNvPr id="3" name="2 - Τίτλος"/>
          <p:cNvSpPr>
            <a:spLocks noGrp="1"/>
          </p:cNvSpPr>
          <p:nvPr>
            <p:ph type="title"/>
          </p:nvPr>
        </p:nvSpPr>
        <p:spPr/>
        <p:txBody>
          <a:bodyPr>
            <a:normAutofit fontScale="90000"/>
          </a:bodyPr>
          <a:lstStyle/>
          <a:p>
            <a:r>
              <a:rPr lang="el-GR" sz="3100" dirty="0" smtClean="0">
                <a:solidFill>
                  <a:schemeClr val="bg1"/>
                </a:solidFill>
              </a:rPr>
              <a:t>Δεν αφήνω τη μάσκα μου σε επιφάνειες (καρέκλες, θρανία, τραπεζάκια κλπ). </a:t>
            </a:r>
            <a:r>
              <a:rPr lang="en-US" b="1" dirty="0" smtClean="0">
                <a:solidFill>
                  <a:srgbClr val="C00000"/>
                </a:solidFill>
              </a:rPr>
              <a:t/>
            </a:r>
            <a:br>
              <a:rPr lang="en-US" b="1" dirty="0" smtClean="0">
                <a:solidFill>
                  <a:srgbClr val="C00000"/>
                </a:solidFill>
              </a:rPr>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l-GR" sz="2800" dirty="0" smtClean="0"/>
              <a:t>ΣΩΣΤΟ</a:t>
            </a:r>
            <a:endParaRPr lang="el-GR" sz="2800" dirty="0"/>
          </a:p>
        </p:txBody>
      </p:sp>
      <p:sp>
        <p:nvSpPr>
          <p:cNvPr id="3" name="2 - Τίτλος"/>
          <p:cNvSpPr>
            <a:spLocks noGrp="1"/>
          </p:cNvSpPr>
          <p:nvPr>
            <p:ph type="title"/>
          </p:nvPr>
        </p:nvSpPr>
        <p:spPr/>
        <p:txBody>
          <a:bodyPr>
            <a:normAutofit fontScale="90000"/>
          </a:bodyPr>
          <a:lstStyle/>
          <a:p>
            <a:r>
              <a:rPr lang="el-GR" sz="3100" dirty="0" smtClean="0"/>
              <a:t>Αφαιρώ τη μάσκα από το πρόσωπο πάντα τραβώντας ταυτόχρονα και τα δύο λαστιχάκια.</a:t>
            </a:r>
            <a:r>
              <a:rPr lang="en-US" dirty="0" smtClean="0"/>
              <a:t/>
            </a:r>
            <a:br>
              <a:rPr lang="en-US" dirty="0" smtClean="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l-GR" sz="2000" dirty="0" smtClean="0"/>
              <a:t> ΛΑΘΟΣ</a:t>
            </a:r>
            <a:endParaRPr lang="el-GR" sz="2000" dirty="0"/>
          </a:p>
        </p:txBody>
      </p:sp>
      <p:sp>
        <p:nvSpPr>
          <p:cNvPr id="3" name="2 - Τίτλος"/>
          <p:cNvSpPr>
            <a:spLocks noGrp="1"/>
          </p:cNvSpPr>
          <p:nvPr>
            <p:ph type="title"/>
          </p:nvPr>
        </p:nvSpPr>
        <p:spPr/>
        <p:txBody>
          <a:bodyPr>
            <a:normAutofit/>
          </a:bodyPr>
          <a:lstStyle/>
          <a:p>
            <a:r>
              <a:rPr lang="el-GR" dirty="0" smtClean="0">
                <a:solidFill>
                  <a:schemeClr val="bg1"/>
                </a:solidFill>
              </a:rPr>
              <a:t>Χρησιμοποιώ το ίδιο σακουλάκι για διαφορετικές μάσκες</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l-GR" sz="2000" dirty="0" smtClean="0"/>
              <a:t>ΛΑΘΟΣ</a:t>
            </a:r>
            <a:endParaRPr lang="el-GR" sz="2000" dirty="0"/>
          </a:p>
        </p:txBody>
      </p:sp>
      <p:sp>
        <p:nvSpPr>
          <p:cNvPr id="3" name="2 - Τίτλος"/>
          <p:cNvSpPr>
            <a:spLocks noGrp="1"/>
          </p:cNvSpPr>
          <p:nvPr>
            <p:ph type="title"/>
          </p:nvPr>
        </p:nvSpPr>
        <p:spPr/>
        <p:txBody>
          <a:bodyPr>
            <a:normAutofit fontScale="90000"/>
          </a:bodyPr>
          <a:lstStyle/>
          <a:p>
            <a:r>
              <a:rPr lang="el-GR" sz="3600" dirty="0" smtClean="0">
                <a:solidFill>
                  <a:schemeClr val="bg1"/>
                </a:solidFill>
              </a:rPr>
              <a:t/>
            </a:r>
            <a:br>
              <a:rPr lang="el-GR" sz="3600" dirty="0" smtClean="0">
                <a:solidFill>
                  <a:schemeClr val="bg1"/>
                </a:solidFill>
              </a:rPr>
            </a:br>
            <a:r>
              <a:rPr lang="el-GR" sz="3600" dirty="0" smtClean="0">
                <a:solidFill>
                  <a:schemeClr val="bg1"/>
                </a:solidFill>
              </a:rPr>
              <a:t/>
            </a:r>
            <a:br>
              <a:rPr lang="el-GR" sz="3600" dirty="0" smtClean="0">
                <a:solidFill>
                  <a:schemeClr val="bg1"/>
                </a:solidFill>
              </a:rPr>
            </a:br>
            <a:r>
              <a:rPr lang="el-GR" sz="3600" dirty="0" smtClean="0">
                <a:solidFill>
                  <a:schemeClr val="bg1"/>
                </a:solidFill>
              </a:rPr>
              <a:t>Πλένω τις μάσκες που έχω χρησιμοποιήσει κάθε μήνα</a:t>
            </a:r>
            <a:r>
              <a:rPr lang="en-US" sz="3600" dirty="0" smtClean="0">
                <a:solidFill>
                  <a:schemeClr val="bg1"/>
                </a:solidFill>
              </a:rPr>
              <a:t>.</a:t>
            </a:r>
            <a:r>
              <a:rPr lang="en-US" b="1" dirty="0" smtClean="0">
                <a:solidFill>
                  <a:srgbClr val="C00000"/>
                </a:solidFill>
              </a:rPr>
              <a:t/>
            </a:r>
            <a:br>
              <a:rPr lang="en-US" b="1" dirty="0" smtClean="0">
                <a:solidFill>
                  <a:srgbClr val="C00000"/>
                </a:solidFill>
              </a:rPr>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l-GR" sz="3200" dirty="0" smtClean="0"/>
              <a:t>ΣΩΣΤΟ</a:t>
            </a:r>
            <a:endParaRPr lang="el-GR" sz="3200" dirty="0"/>
          </a:p>
        </p:txBody>
      </p:sp>
      <p:sp>
        <p:nvSpPr>
          <p:cNvPr id="3" name="2 - Τίτλος"/>
          <p:cNvSpPr>
            <a:spLocks noGrp="1"/>
          </p:cNvSpPr>
          <p:nvPr>
            <p:ph type="title"/>
          </p:nvPr>
        </p:nvSpPr>
        <p:spPr/>
        <p:txBody>
          <a:bodyPr>
            <a:normAutofit/>
          </a:bodyPr>
          <a:lstStyle/>
          <a:p>
            <a:r>
              <a:rPr lang="el-GR" dirty="0" smtClean="0"/>
              <a:t>Φορώ μάσκα που δεν είναι χαλαρή στο πρόσωπό μου.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Γιατί οι άνθρωποι φορούνε μάσκες ; </a:t>
            </a:r>
            <a:endParaRPr lang="el-GR" dirty="0"/>
          </a:p>
        </p:txBody>
      </p:sp>
      <p:sp>
        <p:nvSpPr>
          <p:cNvPr id="3" name="2 - Θέση περιεχομένου"/>
          <p:cNvSpPr>
            <a:spLocks noGrp="1"/>
          </p:cNvSpPr>
          <p:nvPr>
            <p:ph sz="quarter" idx="1"/>
          </p:nvPr>
        </p:nvSpPr>
        <p:spPr/>
        <p:txBody>
          <a:bodyPr>
            <a:normAutofit fontScale="92500"/>
          </a:bodyPr>
          <a:lstStyle/>
          <a:p>
            <a:r>
              <a:rPr lang="el-GR" dirty="0" smtClean="0"/>
              <a:t>ΓΙΑΤΙ παρά το γεγονός ότι κυρίως νοσούν σοβαρά άτομα που έχουν και άλλα προβλήματα υγείας ή είναι μεγάλης ηλικίας, καμιά φορά μπορεί να αρρωστήσουν βαριά ακόμα και παιδιά ή νεαρά άτομα που δεν έχουν πρόβλημα υγείας. </a:t>
            </a:r>
            <a:endParaRPr lang="en-US" dirty="0" smtClean="0"/>
          </a:p>
          <a:p>
            <a:r>
              <a:rPr lang="el-GR" dirty="0" smtClean="0"/>
              <a:t>ΓΙΑΤΙ ακόμη και άτομα που δεν έχουν συμπτώματα μπορούν να μεταδώσουν τον ιό μέσω των σταγονιδίων που εκπέμπονται όταν μιλούν, φωνάζουν, τραγουδούν και ιδιαίτερα όταν φτερνίζονται ή βήχουν. </a:t>
            </a:r>
            <a:endParaRPr lang="en-US" dirty="0" smtClean="0"/>
          </a:p>
          <a:p>
            <a:r>
              <a:rPr lang="el-GR" dirty="0" smtClean="0"/>
              <a:t>ΓΙΑΤΙ η μετάδοση του ιού είναι πολύ εύκολη όταν η απόστασή μας είναι μικρότερη από το ενάμιση μέτρο. </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Γιατί η μάσκα είναι ένα σημαντικό όπλο για να περιορίσουμε τη διασπορά του νέου </a:t>
            </a:r>
            <a:r>
              <a:rPr lang="el-GR" sz="2800" dirty="0" err="1" smtClean="0"/>
              <a:t>κορωνοϊού</a:t>
            </a:r>
            <a:r>
              <a:rPr lang="el-GR" sz="2800" dirty="0" smtClean="0"/>
              <a:t>;</a:t>
            </a:r>
            <a:endParaRPr lang="el-GR" sz="2800" dirty="0"/>
          </a:p>
        </p:txBody>
      </p:sp>
      <p:sp>
        <p:nvSpPr>
          <p:cNvPr id="3" name="2 - Θέση περιεχομένου"/>
          <p:cNvSpPr>
            <a:spLocks noGrp="1"/>
          </p:cNvSpPr>
          <p:nvPr>
            <p:ph sz="quarter" idx="1"/>
          </p:nvPr>
        </p:nvSpPr>
        <p:spPr/>
        <p:txBody>
          <a:bodyPr/>
          <a:lstStyle/>
          <a:p>
            <a:r>
              <a:rPr lang="el-GR" dirty="0" smtClean="0"/>
              <a:t>ΓΙΑΤΙ περιορίζει την έκθεση μας στα σταγονίδια που εκπέμπουν αυτοί που έχουν κολλήσει και «φιλοξενούν» τον ιό στον φάρυγγά τους. Έτσι μας προφυλάσσει από το να κολλήσουμε τον ιό.</a:t>
            </a:r>
            <a:endParaRPr lang="en-US" dirty="0" smtClean="0"/>
          </a:p>
          <a:p>
            <a:r>
              <a:rPr lang="el-GR" dirty="0" smtClean="0"/>
              <a:t>ΓΙΑΤΙ προστατεύει τους γύρω μας από εμάς που μπορεί να έχουμε κολλήσει αλλά δεν το ξέρουμε επειδή νιώθουμε καλά .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Γιατί η μάσκα είναι ένα σημαντικό όπλο για να περιορίσουμε τη διασπορά του νέου </a:t>
            </a:r>
            <a:r>
              <a:rPr lang="el-GR" sz="2800" dirty="0" err="1" smtClean="0"/>
              <a:t>κορωνοϊού</a:t>
            </a:r>
            <a:r>
              <a:rPr lang="el-GR" sz="2800" dirty="0" smtClean="0"/>
              <a:t>;</a:t>
            </a:r>
            <a:endParaRPr lang="el-GR" sz="2800" dirty="0"/>
          </a:p>
        </p:txBody>
      </p:sp>
      <p:sp>
        <p:nvSpPr>
          <p:cNvPr id="3" name="2 - Θέση περιεχομένου"/>
          <p:cNvSpPr>
            <a:spLocks noGrp="1"/>
          </p:cNvSpPr>
          <p:nvPr>
            <p:ph sz="quarter" idx="1"/>
          </p:nvPr>
        </p:nvSpPr>
        <p:spPr/>
        <p:txBody>
          <a:bodyPr>
            <a:normAutofit/>
          </a:bodyPr>
          <a:lstStyle/>
          <a:p>
            <a:r>
              <a:rPr lang="el-GR" dirty="0" smtClean="0"/>
              <a:t>ΓΙΑΤΙ η χρήση μάσκας από όλους μας θα αποτρέψει νέο μεγάλο κύμα πανδημίας και την ανάγκη για τη λήψη αυστηρών περιοριστικών μέτρων στην περιοχή όπου ζούμε.</a:t>
            </a:r>
            <a:endParaRPr lang="en-US" dirty="0" smtClean="0"/>
          </a:p>
          <a:p>
            <a:r>
              <a:rPr lang="el-GR" dirty="0" smtClean="0"/>
              <a:t>ΓΙΑΤΙ η μάσκα, η διατήρηση της απόστασης και η υγιεινή των χεριών είναι το χρυσό τρίπτυχο για να συνεχίσουμε ήρεμα τη ζωή μας</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226064"/>
          </a:xfrm>
        </p:spPr>
        <p:txBody>
          <a:bodyPr>
            <a:normAutofit/>
          </a:bodyPr>
          <a:lstStyle/>
          <a:p>
            <a:r>
              <a:rPr lang="el-GR" dirty="0" smtClean="0"/>
              <a:t>Οδηγίες για τη σωστή χρήση της μάσκας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Α. Πώς φοράω τη μάσκα </a:t>
            </a:r>
            <a:endParaRPr lang="el-GR" dirty="0"/>
          </a:p>
        </p:txBody>
      </p:sp>
      <p:sp>
        <p:nvSpPr>
          <p:cNvPr id="4" name="3 - Θέση περιεχομένου"/>
          <p:cNvSpPr>
            <a:spLocks noGrp="1"/>
          </p:cNvSpPr>
          <p:nvPr>
            <p:ph sz="quarter" idx="1"/>
          </p:nvPr>
        </p:nvSpPr>
        <p:spPr/>
        <p:txBody>
          <a:bodyPr>
            <a:normAutofit/>
          </a:bodyPr>
          <a:lstStyle/>
          <a:p>
            <a:r>
              <a:rPr lang="el-GR" dirty="0" smtClean="0"/>
              <a:t>Πριν εφαρμόσω τη μάσκα στο πρόσωπό μου: </a:t>
            </a:r>
            <a:endParaRPr lang="en-US" dirty="0" smtClean="0"/>
          </a:p>
          <a:p>
            <a:r>
              <a:rPr lang="el-GR" dirty="0" smtClean="0"/>
              <a:t>Πλένω προσεκτικά τα χέρια μου με νερό και σαπούνι για τουλάχιστον 20 δευτερόλεπτα. Ξεπλένω με τρεχούμενο νερό, σκουπίζω τα χέρια με </a:t>
            </a:r>
            <a:r>
              <a:rPr lang="el-GR" dirty="0" err="1" smtClean="0"/>
              <a:t>χειροπετσέτα</a:t>
            </a:r>
            <a:r>
              <a:rPr lang="el-GR" dirty="0" smtClean="0"/>
              <a:t> μιας χρήσης, κλείνω με αυτήν την βρύση και την πετάω στον κάδο </a:t>
            </a:r>
            <a:r>
              <a:rPr lang="el-GR" dirty="0" smtClean="0"/>
              <a:t>απορριμμάτων ή </a:t>
            </a:r>
            <a:endParaRPr lang="en-US" dirty="0" smtClean="0"/>
          </a:p>
          <a:p>
            <a:r>
              <a:rPr lang="el-GR" dirty="0" smtClean="0"/>
              <a:t>Τρίβω καλά τα χέρια με αλκοολούχο αντισηπτικό υγρό μέχρι αυτό να στεγνώσει. ΔΕΝ ξεχνώ κανένα σημείο των χεριών και επιμένω ανάμεσα στα δάκτυλα. </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Πώς φοράω τη μάσκα </a:t>
            </a:r>
            <a:endParaRPr lang="el-GR" dirty="0"/>
          </a:p>
        </p:txBody>
      </p:sp>
      <p:sp>
        <p:nvSpPr>
          <p:cNvPr id="3" name="2 - Θέση περιεχομένου"/>
          <p:cNvSpPr>
            <a:spLocks noGrp="1"/>
          </p:cNvSpPr>
          <p:nvPr>
            <p:ph sz="quarter" idx="1"/>
          </p:nvPr>
        </p:nvSpPr>
        <p:spPr/>
        <p:txBody>
          <a:bodyPr>
            <a:normAutofit/>
          </a:bodyPr>
          <a:lstStyle/>
          <a:p>
            <a:r>
              <a:rPr lang="el-GR" dirty="0" smtClean="0"/>
              <a:t>Με στεγνά και καθαρά χέρια αφαιρώ τη καθαρή μάσκα μου από το σακουλάκι που τη φυλάω, πιάνοντάς τη από το λαστιχάκι. </a:t>
            </a:r>
            <a:endParaRPr lang="en-US" dirty="0" smtClean="0"/>
          </a:p>
          <a:p>
            <a:r>
              <a:rPr lang="el-GR" dirty="0" smtClean="0"/>
              <a:t>Φέρνω τη μάσκα προσεκτικά στο πρόσωπό μου ώστε η ανοιχτόχρωμη πλευρά (εσωτερική) να ακουμπήσει τη μύτη και το στόμα μου κρατώντας το λαστιχάκι ακόμη με το χέρι. </a:t>
            </a:r>
            <a:endParaRPr lang="en-US" dirty="0" smtClean="0"/>
          </a:p>
          <a:p>
            <a:r>
              <a:rPr lang="el-GR" dirty="0" smtClean="0"/>
              <a:t>Με το άλλο χέρι εφαρμόζω το ένα λάστιχο στο αυτί μου και με αργή και προσεκτική κίνηση περνάω το δεύτερο λάστιχο και στο άλλο αυτί. </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94</TotalTime>
  <Words>1475</Words>
  <Application>Microsoft Office PowerPoint</Application>
  <PresentationFormat>Προβολή στην οθόνη (4:3)</PresentationFormat>
  <Paragraphs>105</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Δημοτικός</vt:lpstr>
      <vt:lpstr>ΟΔΗΓΙΕΣ ΧΡΗΣΗ ΤΗΣ ΜΑΣΚΑΣ</vt:lpstr>
      <vt:lpstr>Φοράω τη μάσκα για να προστατεύσω εσένα   Φοράς τη μάσκα για να προστατεύσεις εμένα   Φοράμε τη μάσκα για να προστατευτούμε και οι δύο</vt:lpstr>
      <vt:lpstr>Γιατί οι άνθρωποι φορούνε μάσκες ; </vt:lpstr>
      <vt:lpstr>Γιατί οι άνθρωποι φορούνε μάσκες ; </vt:lpstr>
      <vt:lpstr>Γιατί η μάσκα είναι ένα σημαντικό όπλο για να περιορίσουμε τη διασπορά του νέου κορωνοϊού;</vt:lpstr>
      <vt:lpstr>Γιατί η μάσκα είναι ένα σημαντικό όπλο για να περιορίσουμε τη διασπορά του νέου κορωνοϊού;</vt:lpstr>
      <vt:lpstr>Οδηγίες για τη σωστή χρήση της μάσκας</vt:lpstr>
      <vt:lpstr>Α. Πώς φοράω τη μάσκα </vt:lpstr>
      <vt:lpstr>Α. Πώς φοράω τη μάσκα </vt:lpstr>
      <vt:lpstr>Α. Πώς φοράω τη μάσκα </vt:lpstr>
      <vt:lpstr>Α. Πώς φοράω τη μάσκα </vt:lpstr>
      <vt:lpstr>Tip!! Κάντε εφαρμογή μπροστά στον καθρέπτη τις πρώτες φορές ώστε να είστε σίγουροι για τις κινήσεις όταν δεν θα έχετε αυτήν την δυνατότητα</vt:lpstr>
      <vt:lpstr>Β. Πώς χειρίζομαι τη μάσκα τα πρέπει …</vt:lpstr>
      <vt:lpstr>Β. Πώς χειρίζομαι τη μάσκα τα πρέπει …</vt:lpstr>
      <vt:lpstr>Β. Πώς χειρίζομαι τη μάσκα τα πρέπει …</vt:lpstr>
      <vt:lpstr>Διαφάνεια 16</vt:lpstr>
      <vt:lpstr>Η μάσκα είναι το πιο προσωπικό μου αντικείμενο</vt:lpstr>
      <vt:lpstr>Tip!! Χρησιμοποιείστε σακουλάκια μεγαλύτερων διαστάσεων από τη μάσκα για να διευκολύνονται οι κινήσεις σας.  Τα σακουλάκια τροφίμων είναι μια εύκολη λύση </vt:lpstr>
      <vt:lpstr>Β. Πως χειρίζομαι τη μάσκα τα ΔΕΝ …</vt:lpstr>
      <vt:lpstr>Β. Πως χειρίζομαι τη μάσκα τα ΔΕΝ …</vt:lpstr>
      <vt:lpstr>Β. Πως χειρίζομαι τη μάσκα τα ΔΕΝ …</vt:lpstr>
      <vt:lpstr>Β. Πως χειρίζομαι τη μάσκα τα ΔΕΝ …</vt:lpstr>
      <vt:lpstr>Β. Πως χειρίζομαι τη μάσκα τα ΔΕΝ …</vt:lpstr>
      <vt:lpstr>Διαφάνεια 24</vt:lpstr>
      <vt:lpstr>ΚΟΥΙΖ</vt:lpstr>
      <vt:lpstr>Ελέγχω ότι η μάσκα έχει εφαρμόσει καλά στο πρόσωπό μου και την νιώθω άνετα.</vt:lpstr>
      <vt:lpstr>Δεν αφήνω την μάσκα να πέσει από τη μύτη μου.</vt:lpstr>
      <vt:lpstr>Φορώ μάσκα που είναι βρώμικη ή έχει φθορές (σχισίματα ή οπές).</vt:lpstr>
      <vt:lpstr>Δεν αφαιρώ τη μάσκα μου όταν βρίσκομαι σε εσωτερικούς χώρους ή σε εξωτερικούς χώρους όταν η απόσταση είναι μικρότερη του ενάμιση μέτρου από άλλο άτομο.</vt:lpstr>
      <vt:lpstr>Φορώ μάσκα ακόμη και αν τη νιώθω υγρή</vt:lpstr>
      <vt:lpstr>Δεν αφήνω τη μάσκα μου σε επιφάνειες (καρέκλες, θρανία, τραπεζάκια κλπ).  </vt:lpstr>
      <vt:lpstr>Αφαιρώ τη μάσκα από το πρόσωπο πάντα τραβώντας ταυτόχρονα και τα δύο λαστιχάκια. </vt:lpstr>
      <vt:lpstr>Χρησιμοποιώ το ίδιο σακουλάκι για διαφορετικές μάσκες</vt:lpstr>
      <vt:lpstr>  Πλένω τις μάσκες που έχω χρησιμοποιήσει κάθε μήνα. </vt:lpstr>
      <vt:lpstr>Φορώ μάσκα που δεν είναι χαλαρή στο πρόσωπό μου.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Φοράω τη μάσκα για να προστατεύσω εσένα   Φοράς τη μάσκα για να προστατεύσεις εμένα   Φοράμε τη μάσκα για να προστατευτούμε και οι δύο</dc:title>
  <dc:creator>user</dc:creator>
  <cp:lastModifiedBy>user</cp:lastModifiedBy>
  <cp:revision>11</cp:revision>
  <dcterms:created xsi:type="dcterms:W3CDTF">2020-09-10T06:50:52Z</dcterms:created>
  <dcterms:modified xsi:type="dcterms:W3CDTF">2020-09-10T08:45:51Z</dcterms:modified>
</cp:coreProperties>
</file>